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9" r:id="rId3"/>
    <p:sldId id="257" r:id="rId4"/>
    <p:sldId id="271" r:id="rId5"/>
    <p:sldId id="263" r:id="rId6"/>
    <p:sldId id="27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41E8E-E710-1738-C062-A6E1E3E87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FE7CF-E751-7903-E1C2-7A750AF48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8341A1-8402-B91C-AFFF-7F665F045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10690-6DB0-4E75-B748-1B344F0921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684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83CC2-305D-9161-1ADC-1408FB21E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0FF33-D7A6-ED8A-3D50-DD6C41920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D4EF9-04AD-B467-4735-C6208C438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F4F8D-39F6-46C0-9C65-40616A1C51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0016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CDC76-A964-E4CD-6E20-E6A202CC4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81026-E000-E5A8-2AD6-F891191B7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73923-2671-F5E5-A69F-591AE0EC8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1840E-E5F7-4A83-91EA-252F39ED2C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815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9A719-DE23-9BD6-BB29-46A06B8F9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49581-605B-D792-89C3-4378013A4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9C95D-0A87-092B-CEAD-162FAF485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9BEC-678F-48EA-A921-62DDA8323D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4290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45C90-8D34-959A-56D7-839BD4025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44E09-ABBA-11BB-EF2F-70C3E1EE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242E2-5A37-3DF6-B02C-F0ABBAAD2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BB8F6-7975-4183-BC08-4444DE37AB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80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F6866B-98B8-EBA0-F987-8323E585A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2DB2E37-A127-FF4C-C852-923576859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188726-32D9-1F76-8594-9602C139F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5CD83-B8F3-404B-825D-B62E4EB759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7717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8534A23-9CC1-8D2B-D134-E3A443020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E7E6C67-A0AB-D27A-0FA4-8DCF80B8C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C909AF7-1132-55AD-D064-FDA183FF1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64C3B-69F6-4A60-834B-06DD9C3434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47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202B52-E22B-047B-F7BB-A1D9FE901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FB334B4-A718-72D5-52AA-4363AC460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67D685-BA0F-C4A3-6BFE-CB1B922D4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089B1-C4B7-4714-B3C2-2C1B04F54F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827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E275C6-30E1-28B3-0ADB-F6A0273DE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48949D7-7C74-BD6A-0A60-77DC4CDA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922DED-0A3E-73C6-CA18-F77D65D6A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5871E-ECB1-41EC-8DCA-00720E6D87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3649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BDF522-7417-5C2F-EE6F-0AF6F332B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7D99D0-72B4-A654-AFA1-500DD74FC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6EF818-4090-BBE4-92CD-30742B317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8168F-4899-422D-A5AE-B8ED85924D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5603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BC67E0-DE32-C396-AC9A-C8ADCE247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A7245B-B4A3-85AB-A764-7FB5DE84D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D5161C-2D6B-011C-9A85-3D7C5C1FD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1BACD-6E5A-440C-ADB2-660D5D7A27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107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582DAA8-990D-11E4-BD55-62E79B30EF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2CB6842-6D8B-F29C-4D96-A4CD1AC26C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A59FF-55EC-7826-C627-2A0066E110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B3CE6-F79D-B810-A60E-498DEBA96C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6F992-080A-FA95-4934-BD892935C8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EC4080-021E-4A70-8F74-F415918B08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E8F410C-FEB0-F4B2-80C9-37C4BDAB82C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550863" y="836612"/>
            <a:ext cx="11306175" cy="5040659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000" dirty="0"/>
              <a:t>Verse 1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The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of men came to seek and to save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The souls who were lost to the good;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His Spirit was moved for the world which he loved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With the boundless compassion of God.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And still there are fields where the laborers are few,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And still there are souls without bread,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And still eyes that weep where the darkness is deep,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And still straying sheep to be led.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89673E6-43E2-DAC2-DB01-1BD19013FF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700213"/>
            <a:ext cx="9612312" cy="3457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dirty="0"/>
              <a:t>Chorus:</a:t>
            </a:r>
            <a:endParaRPr lang="en-US" altLang="en-US" sz="2200" dirty="0"/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Except I am moved with compassion,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How dwelleth thy Spirit in me?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In word and in deed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Burning love is my need;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know I can find this in thee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D1DE4EA8-5718-09BB-046B-9A9DC59B11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692150"/>
            <a:ext cx="10440988" cy="54737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400" dirty="0"/>
              <a:t>Verse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O is not the Christ ‘midst the crowd of today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Whose questioning cries do not cease?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And will he not show to the hearts that would know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The things that belong to their peace?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But how shall they hear if the preacher forbear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Or lack in compassionate zeal?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Or how shall hearts move with the Master’s own love,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Without his anointing and seal?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B99BC721-542E-26B8-41DF-A340DB4B4F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700213"/>
            <a:ext cx="9612312" cy="3457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/>
              <a:t>Chorus:</a:t>
            </a:r>
            <a:endParaRPr lang="en-US" altLang="en-US" sz="2200"/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Except I am moved with compassion,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How dwelleth thy Spirit in me?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In word and in deed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Burning love is my need;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I know I can find this in thee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ED4C18A7-1B5C-39FA-EA1A-EA8A545AF5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692150"/>
            <a:ext cx="11449050" cy="51069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/>
              <a:t>Verse 3.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It is not with might to establish the right,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Nor yet with the wise to give rest;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The mind cannot show what the heart longs to know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Nor comfort a people distressed.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O Saviour of men, touch my spirit again,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And grant that thy servant may be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Intense every day, as I labour and pray,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Both instant and constant for thee.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FB14471D-B0DC-8912-A351-834C4B4661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700213"/>
            <a:ext cx="9612312" cy="3457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/>
              <a:t>Chorus:</a:t>
            </a:r>
            <a:endParaRPr lang="en-US" altLang="en-US" sz="2200"/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Except I am moved with compassion,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How dwelleth thy Spirit in me?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In word and in deed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Burning love is my need;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/>
              <a:t>I know I can find this in thee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F59FEF-EF03-6C13-9EAF-6B92D4AF3E3E}"/>
              </a:ext>
            </a:extLst>
          </p:cNvPr>
          <p:cNvSpPr/>
          <p:nvPr/>
        </p:nvSpPr>
        <p:spPr>
          <a:xfrm>
            <a:off x="107950" y="5810250"/>
            <a:ext cx="6096000" cy="900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1436469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370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9</cp:revision>
  <dcterms:created xsi:type="dcterms:W3CDTF">2001-05-02T11:57:18Z</dcterms:created>
  <dcterms:modified xsi:type="dcterms:W3CDTF">2023-07-27T06:58:54Z</dcterms:modified>
</cp:coreProperties>
</file>